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63" r:id="rId5"/>
    <p:sldId id="261" r:id="rId6"/>
    <p:sldId id="259" r:id="rId7"/>
    <p:sldId id="260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140968"/>
            <a:ext cx="6172200" cy="338437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Презентация на тему: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«Один и много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младшей группе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Воспитатель: Кузнецова Е.Г.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23728" y="404664"/>
            <a:ext cx="61722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Соболохская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620688"/>
            <a:ext cx="6172200" cy="664840"/>
          </a:xfrm>
        </p:spPr>
        <p:txBody>
          <a:bodyPr/>
          <a:lstStyle/>
          <a:p>
            <a:pPr algn="ctr"/>
            <a:r>
              <a:rPr lang="ru-RU" dirty="0" smtClean="0"/>
              <a:t>ОДИН</a:t>
            </a:r>
            <a:endParaRPr lang="ru-RU" dirty="0"/>
          </a:p>
        </p:txBody>
      </p:sp>
      <p:pic>
        <p:nvPicPr>
          <p:cNvPr id="1026" name="Picture 2" descr="C:\Users\ome\Documents\Анимации\znanio.ru-anima-f2-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72816"/>
            <a:ext cx="4392488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476672"/>
            <a:ext cx="6172200" cy="1008112"/>
          </a:xfrm>
        </p:spPr>
        <p:txBody>
          <a:bodyPr/>
          <a:lstStyle/>
          <a:p>
            <a:pPr algn="ctr"/>
            <a:r>
              <a:rPr lang="ru-RU" dirty="0" smtClean="0"/>
              <a:t>МНОГО</a:t>
            </a:r>
            <a:endParaRPr lang="ru-RU" dirty="0"/>
          </a:p>
        </p:txBody>
      </p:sp>
      <p:pic>
        <p:nvPicPr>
          <p:cNvPr id="2050" name="Picture 2" descr="C:\Users\ome\Documents\Анимации\znanio.ru-anima-f2-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268760"/>
            <a:ext cx="5400599" cy="5400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476672"/>
            <a:ext cx="6172200" cy="1008112"/>
          </a:xfrm>
        </p:spPr>
        <p:txBody>
          <a:bodyPr/>
          <a:lstStyle/>
          <a:p>
            <a:pPr algn="ctr"/>
            <a:r>
              <a:rPr lang="ru-RU" dirty="0" smtClean="0"/>
              <a:t>Один</a:t>
            </a:r>
            <a:endParaRPr lang="ru-RU" dirty="0"/>
          </a:p>
        </p:txBody>
      </p:sp>
      <p:pic>
        <p:nvPicPr>
          <p:cNvPr id="5" name="Picture 3" descr="C:\Users\ome\Documents\Анимации\znanio.ru-anima-f2-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36912"/>
            <a:ext cx="2199517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me\Documents\Анимации\znanio.ru-anima-f2-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212976"/>
            <a:ext cx="2278071" cy="2088232"/>
          </a:xfrm>
          <a:prstGeom prst="rect">
            <a:avLst/>
          </a:prstGeom>
          <a:noFill/>
        </p:spPr>
      </p:pic>
      <p:pic>
        <p:nvPicPr>
          <p:cNvPr id="6147" name="Picture 3" descr="C:\Users\ome\Documents\Анимации\znanio.ru-anima-f2-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212976"/>
            <a:ext cx="2199517" cy="2016224"/>
          </a:xfrm>
          <a:prstGeom prst="rect">
            <a:avLst/>
          </a:prstGeom>
          <a:noFill/>
        </p:spPr>
      </p:pic>
      <p:pic>
        <p:nvPicPr>
          <p:cNvPr id="7" name="Picture 3" descr="C:\Users\ome\Documents\Анимации\znanio.ru-anima-f2-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2199517" cy="2016224"/>
          </a:xfrm>
          <a:prstGeom prst="rect">
            <a:avLst/>
          </a:prstGeom>
          <a:noFill/>
        </p:spPr>
      </p:pic>
      <p:pic>
        <p:nvPicPr>
          <p:cNvPr id="8" name="Picture 3" descr="C:\Users\ome\Documents\Анимации\znanio.ru-anima-f2-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509120"/>
            <a:ext cx="2199517" cy="2016224"/>
          </a:xfrm>
          <a:prstGeom prst="rect">
            <a:avLst/>
          </a:prstGeom>
          <a:noFill/>
        </p:spPr>
      </p:pic>
      <p:pic>
        <p:nvPicPr>
          <p:cNvPr id="9" name="Picture 3" descr="C:\Users\ome\Documents\Анимации\znanio.ru-anima-f2-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2656"/>
            <a:ext cx="2199517" cy="2016224"/>
          </a:xfrm>
          <a:prstGeom prst="rect">
            <a:avLst/>
          </a:prstGeom>
          <a:noFill/>
        </p:spPr>
      </p:pic>
      <p:pic>
        <p:nvPicPr>
          <p:cNvPr id="10" name="Picture 3" descr="C:\Users\ome\Documents\Анимации\znanio.ru-anima-f2-3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484784"/>
            <a:ext cx="2199517" cy="2016224"/>
          </a:xfrm>
          <a:prstGeom prst="rect">
            <a:avLst/>
          </a:prstGeom>
          <a:noFill/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b="1" dirty="0" smtClean="0"/>
              <a:t>Много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me\Documents\Анимации\znanio.ru-anima-f2-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92696"/>
            <a:ext cx="5760640" cy="5732837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Один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me\Documents\Анимации\znanio.ru-anima-f2-2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8756172" cy="547260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95736" y="332656"/>
            <a:ext cx="6172200" cy="952872"/>
          </a:xfrm>
        </p:spPr>
        <p:txBody>
          <a:bodyPr/>
          <a:lstStyle/>
          <a:p>
            <a:pPr algn="ctr"/>
            <a:r>
              <a:rPr lang="ru-RU" dirty="0" smtClean="0"/>
              <a:t>Много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172200" cy="664840"/>
          </a:xfrm>
        </p:spPr>
        <p:txBody>
          <a:bodyPr/>
          <a:lstStyle/>
          <a:p>
            <a:r>
              <a:rPr lang="ru-RU" dirty="0" smtClean="0"/>
              <a:t>Большой и маленький</a:t>
            </a:r>
            <a:endParaRPr lang="ru-RU" dirty="0"/>
          </a:p>
        </p:txBody>
      </p:sp>
      <p:pic>
        <p:nvPicPr>
          <p:cNvPr id="5122" name="Picture 2" descr="C:\Users\ome\Documents\Анимации\znanio.ru-anima-f2-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077072"/>
            <a:ext cx="1143000" cy="1095375"/>
          </a:xfrm>
          <a:prstGeom prst="rect">
            <a:avLst/>
          </a:prstGeom>
          <a:noFill/>
        </p:spPr>
      </p:pic>
      <p:pic>
        <p:nvPicPr>
          <p:cNvPr id="5123" name="Picture 3" descr="C:\Users\ome\Documents\Анимации\znanio.ru-anima-f2-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916832"/>
            <a:ext cx="2437086" cy="3422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37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Муниципальное бюджетное общеобразовательное учреждение «Соболохская средняя общеобразовательная школа»</vt:lpstr>
      <vt:lpstr>ОДИН</vt:lpstr>
      <vt:lpstr>МНОГО</vt:lpstr>
      <vt:lpstr>Один</vt:lpstr>
      <vt:lpstr>Много</vt:lpstr>
      <vt:lpstr>Один</vt:lpstr>
      <vt:lpstr>Много</vt:lpstr>
      <vt:lpstr>Большой и маленький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</dc:title>
  <dc:creator>ome</dc:creator>
  <cp:lastModifiedBy>RePack by SPecialiST</cp:lastModifiedBy>
  <cp:revision>5</cp:revision>
  <dcterms:created xsi:type="dcterms:W3CDTF">2017-10-23T21:29:25Z</dcterms:created>
  <dcterms:modified xsi:type="dcterms:W3CDTF">2018-02-18T06:23:05Z</dcterms:modified>
</cp:coreProperties>
</file>