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38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stotysyhc.ru/wp-content/uploads/2016/10/masha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totysyhc.ru/wp-content/uploads/2016/10/masha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otysyhc.ru/wp-content/uploads/2016/10/masha1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otysyhc.ru/wp-content/uploads/2016/10/IMG_20161023_15550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totysyhc.ru/wp-content/uploads/2016/10/IMG_20161023_15555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totysyhc.ru/wp-content/uploads/2016/10/IMG_20161023_1557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totysyhc.ru/wp-content/uploads/2016/10/IMG_20161023_15574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totysyhc.ru/wp-content/uploads/2016/10/masha5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totysyhc.ru/wp-content/uploads/2016/10/masha4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543800" cy="4536504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Презентация на тему: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«Маша и медведь»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Воспитатель: Кузнецова Е.Г.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idx="1"/>
          </p:nvPr>
        </p:nvSpPr>
        <p:spPr>
          <a:xfrm>
            <a:off x="1907704" y="188640"/>
            <a:ext cx="6096000" cy="25991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Соболохская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Маша и медвед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04664"/>
            <a:ext cx="5256583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597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артинки к сказке Маша и медведь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77048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074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иллюстрации к сказке Маша и медведь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792088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856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сказка Маша и медвед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2656"/>
            <a:ext cx="48965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926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Маша и медвед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88640"/>
            <a:ext cx="496855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099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аша и медведь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89279"/>
            <a:ext cx="560446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613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зка Маша и медведь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11444"/>
            <a:ext cx="475252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18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Маша и медвед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0648"/>
            <a:ext cx="48245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98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Маша и медвед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0648"/>
            <a:ext cx="518457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37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</TotalTime>
  <Words>14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Презентация на тему:  «Маша и медведь»  Воспитатель: Кузнецова Е.Г.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RePack by SPecialiST</cp:lastModifiedBy>
  <cp:revision>4</cp:revision>
  <dcterms:created xsi:type="dcterms:W3CDTF">2017-11-08T21:27:16Z</dcterms:created>
  <dcterms:modified xsi:type="dcterms:W3CDTF">2018-02-18T06:16:46Z</dcterms:modified>
</cp:coreProperties>
</file>